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59" r:id="rId17"/>
    <p:sldId id="268" r:id="rId18"/>
    <p:sldId id="26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0215-733B-54D4-CB42-15A2D369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8E3F54-475D-2B3D-8AEF-414F915D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39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212</TotalTime>
  <Words>185</Words>
  <Application>Microsoft Office PowerPoint</Application>
  <PresentationFormat>Widescreen</PresentationFormat>
  <Paragraphs>38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PowerPoint Presentation</vt:lpstr>
      <vt:lpstr>Scratch Slides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13</cp:revision>
  <dcterms:created xsi:type="dcterms:W3CDTF">2022-06-07T10:08:22Z</dcterms:created>
  <dcterms:modified xsi:type="dcterms:W3CDTF">2022-10-24T16:53:05Z</dcterms:modified>
</cp:coreProperties>
</file>